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8" r:id="rId5"/>
    <p:sldId id="275" r:id="rId6"/>
    <p:sldId id="273" r:id="rId7"/>
    <p:sldId id="259" r:id="rId8"/>
    <p:sldId id="274" r:id="rId9"/>
    <p:sldId id="261" r:id="rId10"/>
    <p:sldId id="262" r:id="rId11"/>
    <p:sldId id="264" r:id="rId12"/>
    <p:sldId id="270" r:id="rId13"/>
    <p:sldId id="272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8D7C8-3971-4D9E-AC07-F275D5C2FD5A}">
          <p14:sldIdLst>
            <p14:sldId id="256"/>
            <p14:sldId id="257"/>
            <p14:sldId id="258"/>
            <p14:sldId id="268"/>
            <p14:sldId id="275"/>
            <p14:sldId id="273"/>
            <p14:sldId id="259"/>
            <p14:sldId id="274"/>
            <p14:sldId id="261"/>
            <p14:sldId id="262"/>
            <p14:sldId id="264"/>
            <p14:sldId id="270"/>
            <p14:sldId id="27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75275" autoAdjust="0"/>
  </p:normalViewPr>
  <p:slideViewPr>
    <p:cSldViewPr snapToGrid="0">
      <p:cViewPr varScale="1">
        <p:scale>
          <a:sx n="56" d="100"/>
          <a:sy n="56" d="100"/>
        </p:scale>
        <p:origin x="70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98E70-278A-4647-A8A7-A0B0E738F5A2}" type="datetimeFigureOut">
              <a:rPr lang="en-US" smtClean="0"/>
              <a:t>1/24/2015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28CF0-4D9B-408E-819D-2B9BE504B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03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phan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+  ha tang </a:t>
            </a:r>
            <a:r>
              <a:rPr lang="en-US" baseline="0" dirty="0" err="1" smtClean="0"/>
              <a:t>vien</a:t>
            </a:r>
            <a:r>
              <a:rPr lang="en-US" baseline="0" dirty="0" smtClean="0"/>
              <a:t> thong +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 online </a:t>
            </a:r>
            <a:r>
              <a:rPr lang="en-US" baseline="0" dirty="0" err="1" smtClean="0"/>
              <a:t>tran</a:t>
            </a:r>
            <a:r>
              <a:rPr lang="en-US" baseline="0" dirty="0" smtClean="0"/>
              <a:t> sang mobile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quyet</a:t>
            </a:r>
            <a:r>
              <a:rPr lang="en-US" baseline="0" dirty="0" smtClean="0"/>
              <a:t> nan crack game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Clash of clan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so 2013: 892mil $ 100.000.000 -&gt; 500.000.000 </a:t>
            </a:r>
            <a:r>
              <a:rPr lang="en-US" baseline="0" dirty="0" err="1" smtClean="0"/>
              <a:t>cai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Dota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ky</a:t>
            </a:r>
            <a:r>
              <a:rPr lang="en-US" baseline="0" dirty="0" smtClean="0"/>
              <a:t> – Heroes charge: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thang</a:t>
            </a:r>
            <a:r>
              <a:rPr lang="en-US" baseline="0" dirty="0" smtClean="0"/>
              <a:t> 12, 7k rate 4.3*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Netty: NIO client server</a:t>
            </a:r>
            <a:r>
              <a:rPr lang="en-US" baseline="0" smtClean="0"/>
              <a:t>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protocol: TCP, UDP, UDT, SCTP (linux)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technology: websocket, http, SsL, Zlib, google protobuf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vs Nodejs: 3k message/second vs 1k2 message/second: ~40%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: asynchronous, NIO, share thread across multi connection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Ban chat  database cua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Index,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Replication: synchronous</a:t>
            </a:r>
            <a:r>
              <a:rPr lang="en-US" baseline="0" smtClean="0"/>
              <a:t> data across multi server that protect data from the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Autosharing:  storing data across multi machine, support developments with very large data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mtClean="0"/>
              <a:t>Client gui len nhung request mong</a:t>
            </a:r>
            <a:r>
              <a:rPr lang="en-US" baseline="0" smtClean="0"/>
              <a:t> muon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kiem tra tinh hop le cua request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Tuy thuoc request co can lien quan den database – giao tiep voi database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xu ly logic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Tra ve respond cho client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VD: tim kiem doi thu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He thong boss thread, worker thread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0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7845-9101-4E4B-9E6C-A62C16EDF04D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/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2D00-1985-49E5-9F8E-087F9C68C438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93DD-2312-4C4D-8B66-2B4A0CA2A5EE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3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1B3E-64CA-45FC-9DC2-456C2235674B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0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00B7F-C970-414E-9E7C-F1EB46C644F3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5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1406-A724-45D5-8928-E42A8588725C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8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E5B5-CEA2-471D-80A7-533050E696DF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39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813-B549-4862-A1E3-CD09C4887090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26B8-AA8F-45F1-BBF9-6C23A0157E51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F19-C352-4585-8929-662026557CFC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D792-1604-4C3C-A54F-45FB8F611BF1}" type="datetime1">
              <a:rPr lang="en-US" smtClean="0"/>
              <a:t>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3B5A-1F63-40A5-91DB-48836CD3F567}" type="datetime1">
              <a:rPr lang="en-US" smtClean="0"/>
              <a:t>1/24/2015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36A8-89B6-4BF2-854E-746B8CF1867F}" type="datetime1">
              <a:rPr lang="en-US" smtClean="0"/>
              <a:t>1/24/2015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338-C701-4287-97E3-D57E8D5370DF}" type="datetime1">
              <a:rPr lang="en-US" smtClean="0"/>
              <a:t>1/24/2015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8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5F71-B34F-4A0B-96FF-59CBDC6803EA}" type="datetime1">
              <a:rPr lang="en-US" smtClean="0"/>
              <a:t>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7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6630-2672-4EDB-BDBE-D74D9F1468FB}" type="datetime1">
              <a:rPr lang="en-US" smtClean="0"/>
              <a:t>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7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18789"/>
            <a:ext cx="8596668" cy="44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1F3B-2D81-40DE-98E8-5B6C0BB5B5FB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4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50000"/>
            </a:schemeClr>
          </a:solidFill>
          <a:latin typeface="Consolas" panose="020B0609020204030204" pitchFamily="49" charset="0"/>
          <a:ea typeface="+mj-ea"/>
          <a:cs typeface="Consolas" panose="020B0609020204030204" pitchFamily="49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489040"/>
          </a:xfrm>
        </p:spPr>
        <p:txBody>
          <a:bodyPr/>
          <a:lstStyle/>
          <a:p>
            <a:pPr algn="l"/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QUỐC GIA THÀNH PHỐ HỒ CHÍ MINH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CÔNG NGHỆ THÔNG TIN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KHOA CÔNG NGHỆ PHẦN MỀM</a:t>
            </a:r>
            <a: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KHÓA LUẬN TỐT NGHIỆP</a:t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ĐỀ TÀI: </a:t>
            </a:r>
            <a:b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GAME </a:t>
            </a:r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 </a:t>
            </a: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ONLINE – TETRIS ONLINE</a:t>
            </a:r>
            <a:endParaRPr lang="en-US" sz="280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43722"/>
          </a:xfrm>
        </p:spPr>
        <p:txBody>
          <a:bodyPr>
            <a:normAutofit fontScale="70000" lnSpcReduction="20000"/>
          </a:bodyPr>
          <a:lstStyle/>
          <a:p>
            <a:r>
              <a:rPr lang="en-US" err="1" smtClean="0"/>
              <a:t>Giảng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hướng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: PGS.TS </a:t>
            </a:r>
            <a:r>
              <a:rPr lang="en-US" err="1" smtClean="0"/>
              <a:t>Vũ</a:t>
            </a:r>
            <a:r>
              <a:rPr lang="en-US" smtClean="0"/>
              <a:t> </a:t>
            </a:r>
            <a:r>
              <a:rPr lang="en-US" err="1" smtClean="0"/>
              <a:t>Thanh</a:t>
            </a:r>
            <a:r>
              <a:rPr lang="en-US" smtClean="0"/>
              <a:t> </a:t>
            </a:r>
            <a:r>
              <a:rPr lang="en-US" err="1" smtClean="0"/>
              <a:t>Nguyên</a:t>
            </a:r>
            <a:r>
              <a:rPr lang="en-US" smtClean="0"/>
              <a:t> </a:t>
            </a:r>
          </a:p>
          <a:p>
            <a:r>
              <a:rPr lang="en-US" smtClean="0"/>
              <a:t>KS. </a:t>
            </a:r>
            <a:r>
              <a:rPr lang="en-US" err="1" smtClean="0"/>
              <a:t>Lâm</a:t>
            </a:r>
            <a:r>
              <a:rPr lang="en-US" smtClean="0"/>
              <a:t> </a:t>
            </a:r>
            <a:r>
              <a:rPr lang="en-US" err="1" smtClean="0"/>
              <a:t>Vinh</a:t>
            </a:r>
            <a:r>
              <a:rPr lang="en-US" smtClean="0"/>
              <a:t> </a:t>
            </a:r>
            <a:r>
              <a:rPr lang="en-US" err="1" smtClean="0"/>
              <a:t>Đạo</a:t>
            </a:r>
            <a:endParaRPr lang="en-US" smtClean="0"/>
          </a:p>
          <a:p>
            <a:r>
              <a:rPr lang="en-US" err="1" smtClean="0"/>
              <a:t>Sinh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thực</a:t>
            </a:r>
            <a:r>
              <a:rPr lang="en-US" smtClean="0"/>
              <a:t> </a:t>
            </a:r>
            <a:r>
              <a:rPr lang="en-US" err="1" smtClean="0"/>
              <a:t>hiện</a:t>
            </a:r>
            <a:r>
              <a:rPr lang="en-US" smtClean="0"/>
              <a:t>: </a:t>
            </a:r>
            <a:r>
              <a:rPr lang="en-US" err="1" smtClean="0"/>
              <a:t>Tô</a:t>
            </a:r>
            <a:r>
              <a:rPr lang="en-US" smtClean="0"/>
              <a:t> </a:t>
            </a:r>
            <a:r>
              <a:rPr lang="en-US" err="1" smtClean="0"/>
              <a:t>Ngọc</a:t>
            </a:r>
            <a:r>
              <a:rPr lang="en-US" smtClean="0"/>
              <a:t> </a:t>
            </a:r>
            <a:r>
              <a:rPr lang="en-US" err="1" smtClean="0"/>
              <a:t>Khánh</a:t>
            </a:r>
            <a:r>
              <a:rPr lang="en-US" smtClean="0"/>
              <a:t> </a:t>
            </a:r>
          </a:p>
          <a:p>
            <a:r>
              <a:rPr lang="en-US" err="1" smtClean="0"/>
              <a:t>Phùng</a:t>
            </a:r>
            <a:r>
              <a:rPr lang="en-US" smtClean="0"/>
              <a:t> </a:t>
            </a:r>
            <a:r>
              <a:rPr lang="en-US" err="1" smtClean="0"/>
              <a:t>Đức</a:t>
            </a:r>
            <a:r>
              <a:rPr lang="en-US" smtClean="0"/>
              <a:t> </a:t>
            </a:r>
            <a:r>
              <a:rPr lang="en-US" err="1" smtClean="0"/>
              <a:t>Lâm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689" y="1619250"/>
            <a:ext cx="4970659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ứng dụng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Thiết kế màn hình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4" y="2157790"/>
            <a:ext cx="2538174" cy="2979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97" y="2157789"/>
            <a:ext cx="2533230" cy="2979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02" y="2157789"/>
            <a:ext cx="2525131" cy="2979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7" y="3875028"/>
            <a:ext cx="2516994" cy="2979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5" y="3875028"/>
            <a:ext cx="2538174" cy="2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Single play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09" y="2266090"/>
            <a:ext cx="3135733" cy="368372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659642" y="2266090"/>
            <a:ext cx="3125118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454898"/>
            <a:ext cx="3044065" cy="5006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Battle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0" y="2090057"/>
            <a:ext cx="3259912" cy="3735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22" y="2090057"/>
            <a:ext cx="3228789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Nhận</a:t>
            </a:r>
            <a:r>
              <a:rPr lang="en-US" smtClean="0"/>
              <a:t> </a:t>
            </a:r>
            <a:r>
              <a:rPr lang="en-US" err="1" smtClean="0"/>
              <a:t>xét</a:t>
            </a:r>
            <a:r>
              <a:rPr lang="en-US" smtClean="0"/>
              <a:t> – </a:t>
            </a:r>
            <a:r>
              <a:rPr lang="en-US" err="1" smtClean="0"/>
              <a:t>Đánh</a:t>
            </a:r>
            <a:r>
              <a:rPr lang="en-US" smtClean="0"/>
              <a:t> </a:t>
            </a:r>
            <a:r>
              <a:rPr lang="en-US" err="1" smtClean="0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Ư</a:t>
            </a:r>
            <a:r>
              <a:rPr lang="en-US" smtClean="0"/>
              <a:t>u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smtClean="0"/>
              <a:t>Gameplay </a:t>
            </a:r>
            <a:r>
              <a:rPr lang="en-US" err="1" smtClean="0"/>
              <a:t>đơn</a:t>
            </a:r>
            <a:r>
              <a:rPr lang="en-US" smtClean="0"/>
              <a:t> </a:t>
            </a:r>
            <a:r>
              <a:rPr lang="en-US" err="1" smtClean="0"/>
              <a:t>giản</a:t>
            </a:r>
            <a:r>
              <a:rPr lang="en-US" smtClean="0"/>
              <a:t>, </a:t>
            </a:r>
            <a:r>
              <a:rPr lang="en-US" err="1" smtClean="0"/>
              <a:t>gần</a:t>
            </a:r>
            <a:r>
              <a:rPr lang="en-US" smtClean="0"/>
              <a:t> </a:t>
            </a:r>
            <a:r>
              <a:rPr lang="en-US" err="1" smtClean="0"/>
              <a:t>gũi</a:t>
            </a:r>
            <a:r>
              <a:rPr lang="en-US" smtClean="0"/>
              <a:t> </a:t>
            </a:r>
            <a:r>
              <a:rPr lang="en-US" err="1" smtClean="0"/>
              <a:t>nhưng</a:t>
            </a:r>
            <a:r>
              <a:rPr lang="en-US" smtClean="0"/>
              <a:t> </a:t>
            </a:r>
            <a:r>
              <a:rPr lang="en-US" err="1" smtClean="0"/>
              <a:t>không</a:t>
            </a:r>
            <a:r>
              <a:rPr lang="en-US" smtClean="0"/>
              <a:t> </a:t>
            </a:r>
            <a:r>
              <a:rPr lang="en-US" err="1" smtClean="0"/>
              <a:t>kém</a:t>
            </a:r>
            <a:r>
              <a:rPr lang="en-US" smtClean="0"/>
              <a:t> </a:t>
            </a:r>
            <a:r>
              <a:rPr lang="en-US" err="1" smtClean="0"/>
              <a:t>phần</a:t>
            </a:r>
            <a:r>
              <a:rPr lang="en-US" smtClean="0"/>
              <a:t> </a:t>
            </a:r>
            <a:r>
              <a:rPr lang="en-US" err="1" smtClean="0"/>
              <a:t>hấp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 </a:t>
            </a:r>
            <a:r>
              <a:rPr lang="en-US" err="1" smtClean="0"/>
              <a:t>nhờ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mới</a:t>
            </a:r>
            <a:endParaRPr lang="en-US" smtClean="0"/>
          </a:p>
          <a:p>
            <a:pPr lvl="1"/>
            <a:r>
              <a:rPr lang="en-US" smtClean="0"/>
              <a:t>Game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hoàn</a:t>
            </a:r>
            <a:r>
              <a:rPr lang="en-US" smtClean="0"/>
              <a:t> </a:t>
            </a:r>
            <a:r>
              <a:rPr lang="en-US" err="1" smtClean="0"/>
              <a:t>chỉnh</a:t>
            </a:r>
            <a:endParaRPr lang="en-US" smtClean="0"/>
          </a:p>
          <a:p>
            <a:pPr lvl="1"/>
            <a:r>
              <a:rPr lang="en-US" err="1" smtClean="0"/>
              <a:t>Đồ</a:t>
            </a:r>
            <a:r>
              <a:rPr lang="en-US" smtClean="0"/>
              <a:t> </a:t>
            </a:r>
            <a:r>
              <a:rPr lang="en-US" err="1" smtClean="0"/>
              <a:t>họa</a:t>
            </a:r>
            <a:r>
              <a:rPr lang="en-US" smtClean="0"/>
              <a:t> game </a:t>
            </a:r>
            <a:r>
              <a:rPr lang="en-US" err="1" smtClean="0"/>
              <a:t>bắt</a:t>
            </a:r>
            <a:r>
              <a:rPr lang="en-US" smtClean="0"/>
              <a:t> </a:t>
            </a:r>
            <a:r>
              <a:rPr lang="en-US" err="1" smtClean="0"/>
              <a:t>mắt</a:t>
            </a:r>
            <a:r>
              <a:rPr lang="en-US" smtClean="0"/>
              <a:t>, </a:t>
            </a:r>
            <a:r>
              <a:rPr lang="en-US" err="1" smtClean="0"/>
              <a:t>dễ</a:t>
            </a:r>
            <a:r>
              <a:rPr lang="en-US" smtClean="0"/>
              <a:t> </a:t>
            </a:r>
            <a:r>
              <a:rPr lang="en-US" err="1" smtClean="0"/>
              <a:t>làm</a:t>
            </a:r>
            <a:r>
              <a:rPr lang="en-US" smtClean="0"/>
              <a:t> </a:t>
            </a:r>
            <a:r>
              <a:rPr lang="en-US" err="1" smtClean="0"/>
              <a:t>quen</a:t>
            </a:r>
            <a:r>
              <a:rPr lang="en-US" smtClean="0"/>
              <a:t> </a:t>
            </a:r>
            <a:r>
              <a:rPr lang="en-US" err="1" smtClean="0"/>
              <a:t>và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–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Nhược</a:t>
            </a:r>
            <a:r>
              <a:rPr lang="en-US" smtClean="0"/>
              <a:t>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err="1" smtClean="0"/>
              <a:t>Chưa</a:t>
            </a:r>
            <a:r>
              <a:rPr lang="en-US" smtClean="0"/>
              <a:t>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cốt</a:t>
            </a:r>
            <a:r>
              <a:rPr lang="en-US" smtClean="0"/>
              <a:t> </a:t>
            </a:r>
            <a:r>
              <a:rPr lang="en-US" err="1" smtClean="0"/>
              <a:t>truyện</a:t>
            </a:r>
            <a:endParaRPr lang="en-US" smtClean="0"/>
          </a:p>
          <a:p>
            <a:pPr lvl="1"/>
            <a:r>
              <a:rPr lang="en-US" err="1" smtClean="0"/>
              <a:t>Bảng</a:t>
            </a:r>
            <a:r>
              <a:rPr lang="en-US" smtClean="0"/>
              <a:t> </a:t>
            </a:r>
            <a:r>
              <a:rPr lang="en-US" err="1" smtClean="0"/>
              <a:t>xếp</a:t>
            </a:r>
            <a:r>
              <a:rPr lang="en-US" smtClean="0"/>
              <a:t> </a:t>
            </a:r>
            <a:r>
              <a:rPr lang="en-US" err="1" smtClean="0"/>
              <a:t>hạng</a:t>
            </a:r>
            <a:r>
              <a:rPr lang="en-US" smtClean="0"/>
              <a:t> </a:t>
            </a:r>
            <a:r>
              <a:rPr lang="en-US" err="1" smtClean="0"/>
              <a:t>còn</a:t>
            </a:r>
            <a:r>
              <a:rPr lang="en-US" smtClean="0"/>
              <a:t> </a:t>
            </a:r>
            <a:r>
              <a:rPr lang="en-US" err="1" smtClean="0"/>
              <a:t>đơn</a:t>
            </a:r>
            <a:r>
              <a:rPr lang="en-US" smtClean="0"/>
              <a:t> </a:t>
            </a:r>
            <a:r>
              <a:rPr lang="en-US" err="1" smtClean="0"/>
              <a:t>giản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Kết</a:t>
            </a:r>
            <a:r>
              <a:rPr lang="en-US" smtClean="0"/>
              <a:t> </a:t>
            </a:r>
            <a:r>
              <a:rPr lang="en-US" err="1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, </a:t>
            </a:r>
            <a:r>
              <a:rPr lang="en-US" dirty="0" err="1"/>
              <a:t>đ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99" y="2236142"/>
            <a:ext cx="3724347" cy="3724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Giới</a:t>
            </a:r>
            <a:r>
              <a:rPr lang="en-US" smtClean="0"/>
              <a:t> </a:t>
            </a:r>
            <a:r>
              <a:rPr lang="en-US" err="1" smtClean="0"/>
              <a:t>thiệu</a:t>
            </a:r>
            <a:r>
              <a:rPr lang="en-US" smtClean="0"/>
              <a:t> </a:t>
            </a:r>
            <a:r>
              <a:rPr lang="en-US" err="1" smtClean="0"/>
              <a:t>đề</a:t>
            </a:r>
            <a:r>
              <a:rPr lang="en-US" smtClean="0"/>
              <a:t> </a:t>
            </a:r>
            <a:r>
              <a:rPr lang="en-US" err="1" smtClean="0"/>
              <a:t>tài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snd1.splashpress1.netdna-cdn.com/wp-content/uploads/2015/01/clashofclans_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36142"/>
            <a:ext cx="4691499" cy="23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Game mobile online</a:t>
            </a:r>
            <a:endParaRPr lang="en-US"/>
          </a:p>
        </p:txBody>
      </p:sp>
      <p:pic>
        <p:nvPicPr>
          <p:cNvPr id="1032" name="Picture 8" descr="http://i.ytimg.com/vi/dqQZZxBCDPw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649" y="3122540"/>
            <a:ext cx="4712547" cy="2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Mô</a:t>
            </a:r>
            <a:r>
              <a:rPr lang="en-US" smtClean="0"/>
              <a:t> </a:t>
            </a:r>
            <a:r>
              <a:rPr lang="en-US" err="1" smtClean="0"/>
              <a:t>hình</a:t>
            </a:r>
            <a:r>
              <a:rPr lang="en-US" smtClean="0"/>
              <a:t> client-server</a:t>
            </a:r>
            <a:endParaRPr lang="en-US"/>
          </a:p>
        </p:txBody>
      </p:sp>
      <p:pic>
        <p:nvPicPr>
          <p:cNvPr id="7" name="Picture 4" descr="http://ctu-tuburan.net/wp/wp-content/uploads/2014/07/cs-120-3.3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641" y="2202075"/>
            <a:ext cx="6806153" cy="272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2" y="1527243"/>
            <a:ext cx="7219366" cy="4349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2" y="2655432"/>
            <a:ext cx="9011908" cy="2257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6391555" cy="51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haxeflixel.com/images/openf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1" y="4340320"/>
            <a:ext cx="8379781" cy="21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8789"/>
            <a:ext cx="8254998" cy="27215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Open-source </a:t>
            </a:r>
          </a:p>
          <a:p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nền</a:t>
            </a:r>
            <a:r>
              <a:rPr lang="en-US" dirty="0" smtClean="0"/>
              <a:t> </a:t>
            </a:r>
            <a:r>
              <a:rPr lang="en-US" dirty="0" err="1" smtClean="0"/>
              <a:t>tảng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Dê</a:t>
            </a:r>
            <a:r>
              <a:rPr lang="en-US" dirty="0" smtClean="0"/>
              <a:t>̉ </a:t>
            </a:r>
            <a:r>
              <a:rPr lang="en-US" dirty="0" err="1" smtClean="0"/>
              <a:t>sư</a:t>
            </a:r>
            <a:r>
              <a:rPr lang="en-US" dirty="0" smtClean="0"/>
              <a:t>̉ </a:t>
            </a:r>
            <a:r>
              <a:rPr lang="en-US" dirty="0" err="1" smtClean="0"/>
              <a:t>dụng</a:t>
            </a:r>
            <a:endParaRPr lang="en-US" dirty="0" smtClean="0"/>
          </a:p>
          <a:p>
            <a:r>
              <a:rPr lang="en-US" dirty="0" err="1" smtClean="0"/>
              <a:t>Nhanh</a:t>
            </a:r>
            <a:endParaRPr lang="en-US" dirty="0" smtClean="0"/>
          </a:p>
          <a:p>
            <a:r>
              <a:rPr lang="en-US" dirty="0" smtClean="0"/>
              <a:t>Lime, </a:t>
            </a:r>
            <a:r>
              <a:rPr lang="en-US" dirty="0" err="1" smtClean="0"/>
              <a:t>hxcpp</a:t>
            </a:r>
            <a:r>
              <a:rPr lang="en-US" dirty="0" smtClean="0"/>
              <a:t>, </a:t>
            </a:r>
            <a:r>
              <a:rPr lang="en-US" dirty="0" err="1" smtClean="0"/>
              <a:t>HaxePunk</a:t>
            </a:r>
            <a:r>
              <a:rPr lang="en-US" dirty="0" smtClean="0"/>
              <a:t>, </a:t>
            </a:r>
            <a:r>
              <a:rPr lang="en-US" dirty="0" err="1" smtClean="0"/>
              <a:t>HaxeFlixel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17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 Network Framework</a:t>
            </a:r>
          </a:p>
          <a:p>
            <a:r>
              <a:rPr lang="en-US" dirty="0" smtClean="0"/>
              <a:t>Non-blocking IO</a:t>
            </a:r>
          </a:p>
          <a:p>
            <a:r>
              <a:rPr lang="en-US" dirty="0" smtClean="0"/>
              <a:t>Multi-protocol</a:t>
            </a:r>
          </a:p>
          <a:p>
            <a:r>
              <a:rPr lang="en-US" dirty="0" smtClean="0"/>
              <a:t>High performance</a:t>
            </a:r>
          </a:p>
          <a:p>
            <a:endParaRPr lang="en-US" dirty="0"/>
          </a:p>
        </p:txBody>
      </p:sp>
      <p:pic>
        <p:nvPicPr>
          <p:cNvPr id="11" name="Content Placeholder 5" descr="http://design.jboss.org/netty/logo/final/netty_logo_600px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91" y="1618789"/>
            <a:ext cx="4484668" cy="2234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</a:t>
            </a:r>
            <a:r>
              <a:rPr lang="en-US" dirty="0" err="1" smtClean="0"/>
              <a:t>sounce</a:t>
            </a:r>
            <a:r>
              <a:rPr lang="en-US" dirty="0" smtClean="0"/>
              <a:t> document database </a:t>
            </a:r>
          </a:p>
          <a:p>
            <a:r>
              <a:rPr lang="en-US" dirty="0" smtClean="0"/>
              <a:t>Document-Oriented Storage</a:t>
            </a:r>
          </a:p>
          <a:p>
            <a:r>
              <a:rPr lang="en-US" dirty="0" smtClean="0"/>
              <a:t>Built for Speed</a:t>
            </a:r>
          </a:p>
          <a:p>
            <a:r>
              <a:rPr lang="en-US" dirty="0" smtClean="0"/>
              <a:t>Full Index Support</a:t>
            </a:r>
          </a:p>
          <a:p>
            <a:r>
              <a:rPr lang="en-US" dirty="0" smtClean="0"/>
              <a:t>Replication &amp; Auto sharing</a:t>
            </a:r>
          </a:p>
          <a:p>
            <a:endParaRPr lang="en-US" dirty="0"/>
          </a:p>
        </p:txBody>
      </p:sp>
      <p:pic>
        <p:nvPicPr>
          <p:cNvPr id="7" name="Picture 6" descr="http://www.hostingtalk.it/wp-content/uploads/2013/11/mongodb_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40" y="1800104"/>
            <a:ext cx="4470523" cy="2706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7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Kiến</a:t>
            </a:r>
            <a:r>
              <a:rPr lang="en-US" smtClean="0"/>
              <a:t> </a:t>
            </a:r>
            <a:r>
              <a:rPr lang="en-US" err="1" smtClean="0"/>
              <a:t>trúc</a:t>
            </a:r>
            <a:r>
              <a:rPr lang="en-US" smtClean="0"/>
              <a:t>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2132" y="2150701"/>
            <a:ext cx="8031681" cy="24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2862</TotalTime>
  <Words>601</Words>
  <Application>Microsoft Office PowerPoint</Application>
  <PresentationFormat>Widescreen</PresentationFormat>
  <Paragraphs>117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Trebuchet MS</vt:lpstr>
      <vt:lpstr>Wingdings 3</vt:lpstr>
      <vt:lpstr>Facet</vt:lpstr>
      <vt:lpstr>ĐẠI HỌC QUỐC GIA THÀNH PHỐ HỒ CHÍ MINH ĐẠI HỌC CÔNG NGHỆ THÔNG TIN KHOA CÔNG NGHỆ PHẦN MỀM KHÓA LUẬN TỐT NGHIỆP  ĐỀ TÀI:  GAME MOBILE ONLINE – TETRIS ONLINE</vt:lpstr>
      <vt:lpstr>NỘI DUNG</vt:lpstr>
      <vt:lpstr>Giới thiệu đề tài</vt:lpstr>
      <vt:lpstr>Công nghệ sử dụng</vt:lpstr>
      <vt:lpstr>Công nghệ sử dụng</vt:lpstr>
      <vt:lpstr>Công nghệ sử dụng</vt:lpstr>
      <vt:lpstr>Công nghệ sử dụng</vt:lpstr>
      <vt:lpstr>Công nghệ sử dụng</vt:lpstr>
      <vt:lpstr>Kiến trúc ứng dụng</vt:lpstr>
      <vt:lpstr>Kiến trúc ứng dụng</vt:lpstr>
      <vt:lpstr>Kiến trúc ứng dụng</vt:lpstr>
      <vt:lpstr>Demo ứng dụng</vt:lpstr>
      <vt:lpstr>Demo ứng dụng</vt:lpstr>
      <vt:lpstr>Nhận xét – Đánh giá</vt:lpstr>
      <vt:lpstr>Nhận xét – Đánh giá</vt:lpstr>
      <vt:lpstr>Kết luận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 ĐỀ TÀI: GAME MOBILE ONLINE</dc:title>
  <dc:creator>Lam</dc:creator>
  <cp:lastModifiedBy>khanhuitse05@hotmail.com</cp:lastModifiedBy>
  <cp:revision>53</cp:revision>
  <dcterms:created xsi:type="dcterms:W3CDTF">2015-01-15T13:57:47Z</dcterms:created>
  <dcterms:modified xsi:type="dcterms:W3CDTF">2015-01-24T16:48:34Z</dcterms:modified>
</cp:coreProperties>
</file>